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</p:sldMasterIdLst>
  <p:handoutMasterIdLst>
    <p:handoutMasterId r:id="rId5"/>
  </p:handoutMasterIdLst>
  <p:sldIdLst>
    <p:sldId id="260" r:id="rId3"/>
    <p:sldId id="261" r:id="rId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7FF"/>
    <a:srgbClr val="9B0875"/>
    <a:srgbClr val="03ABEE"/>
    <a:srgbClr val="09AEEE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1"/>
    <p:restoredTop sz="94678"/>
  </p:normalViewPr>
  <p:slideViewPr>
    <p:cSldViewPr snapToGrid="0" snapToObjects="1">
      <p:cViewPr varScale="1">
        <p:scale>
          <a:sx n="189" d="100"/>
          <a:sy n="189" d="100"/>
        </p:scale>
        <p:origin x="73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12316"/>
            <a:ext cx="9144000" cy="1731184"/>
          </a:xfrm>
          <a:prstGeom prst="rect">
            <a:avLst/>
          </a:prstGeom>
        </p:spPr>
        <p:txBody>
          <a:bodyPr vert="horz" lIns="0" anchor="ctr" anchorCtr="1"/>
          <a:lstStyle>
            <a:lvl1pPr marL="0" indent="0" algn="l">
              <a:buNone/>
              <a:defRPr sz="25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94985" y="0"/>
            <a:ext cx="6519747" cy="996175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996176"/>
            <a:ext cx="9144000" cy="381371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BA1D9C-882B-284F-8409-6A6DCEC0D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07"/>
            <a:ext cx="9139047" cy="51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F82D9F-1A13-4F46-9D87-7892B35CE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76" y="107"/>
            <a:ext cx="9139047" cy="51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190831" y="3739726"/>
            <a:ext cx="8953169" cy="8402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0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" y="143123"/>
            <a:ext cx="9144000" cy="466677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14561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Macintosh PowerPoint</Application>
  <PresentationFormat>Affichage à l'écran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Conception personnalisée</vt:lpstr>
      <vt:lpstr>1_Conception personnalisée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Jeremy Vandenbosch</cp:lastModifiedBy>
  <cp:revision>22</cp:revision>
  <dcterms:created xsi:type="dcterms:W3CDTF">2019-04-29T10:49:20Z</dcterms:created>
  <dcterms:modified xsi:type="dcterms:W3CDTF">2022-01-27T14:31:08Z</dcterms:modified>
</cp:coreProperties>
</file>