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  <p:sldMasterId id="2147483666" r:id="rId2"/>
  </p:sldMasterIdLst>
  <p:handoutMasterIdLst>
    <p:handoutMasterId r:id="rId5"/>
  </p:handoutMasterIdLst>
  <p:sldIdLst>
    <p:sldId id="260" r:id="rId3"/>
    <p:sldId id="261" r:id="rId4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B7FF"/>
    <a:srgbClr val="9B0875"/>
    <a:srgbClr val="03ABEE"/>
    <a:srgbClr val="09AEEE"/>
    <a:srgbClr val="70316B"/>
    <a:srgbClr val="702D64"/>
    <a:srgbClr val="701A65"/>
    <a:srgbClr val="66185C"/>
    <a:srgbClr val="66105B"/>
    <a:srgbClr val="6608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75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1016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A3155-55A5-5D44-834B-F455CBE24D99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533728-3C10-5046-9B11-B82A16BC2E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708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12316"/>
            <a:ext cx="9144000" cy="1731184"/>
          </a:xfrm>
          <a:prstGeom prst="rect">
            <a:avLst/>
          </a:prstGeom>
        </p:spPr>
        <p:txBody>
          <a:bodyPr vert="horz" lIns="0" anchor="ctr" anchorCtr="1"/>
          <a:lstStyle>
            <a:lvl1pPr marL="0" indent="0" algn="l">
              <a:buNone/>
              <a:defRPr sz="2500" b="1" i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TITRE DE VOTRE PRÉSENTATION</a:t>
            </a:r>
          </a:p>
        </p:txBody>
      </p:sp>
    </p:spTree>
    <p:extLst>
      <p:ext uri="{BB962C8B-B14F-4D97-AF65-F5344CB8AC3E}">
        <p14:creationId xmlns:p14="http://schemas.microsoft.com/office/powerpoint/2010/main" val="870309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694985" y="0"/>
            <a:ext cx="6519747" cy="996175"/>
          </a:xfrm>
          <a:prstGeom prst="rect">
            <a:avLst/>
          </a:prstGeom>
        </p:spPr>
        <p:txBody>
          <a:bodyPr vert="horz" anchor="ctr" anchorCtr="1"/>
          <a:lstStyle>
            <a:lvl1pPr>
              <a:defRPr sz="1400" b="1" i="0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VOTRE PRÉSENTATION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0" hasCustomPrompt="1"/>
          </p:nvPr>
        </p:nvSpPr>
        <p:spPr>
          <a:xfrm>
            <a:off x="1" y="996176"/>
            <a:ext cx="9144000" cy="3813718"/>
          </a:xfrm>
          <a:prstGeom prst="rect">
            <a:avLst/>
          </a:prstGeom>
        </p:spPr>
        <p:txBody>
          <a:bodyPr vert="horz" anchor="ctr" anchorCtr="1"/>
          <a:lstStyle>
            <a:lvl1pPr marL="0" indent="0" algn="ctr">
              <a:buNone/>
              <a:defRPr sz="1700"/>
            </a:lvl1pPr>
          </a:lstStyle>
          <a:p>
            <a:pPr lvl="0"/>
            <a:r>
              <a:rPr lang="fr-FR" dirty="0"/>
              <a:t>ZONE TEXT</a:t>
            </a:r>
          </a:p>
        </p:txBody>
      </p:sp>
    </p:spTree>
    <p:extLst>
      <p:ext uri="{BB962C8B-B14F-4D97-AF65-F5344CB8AC3E}">
        <p14:creationId xmlns:p14="http://schemas.microsoft.com/office/powerpoint/2010/main" val="44489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Une image contenant capture d’écran, jauge, Graphique, panneau de contrôle&#10;&#10;Description générée automatiquement">
            <a:extLst>
              <a:ext uri="{FF2B5EF4-FFF2-40B4-BE49-F238E27FC236}">
                <a16:creationId xmlns:a16="http://schemas.microsoft.com/office/drawing/2014/main" id="{E5AC9536-9A6F-1577-C897-F163E376B2C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380" y="0"/>
            <a:ext cx="9141619" cy="5144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1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capture d’écran, texte, conception&#10;&#10;Description générée automatiquement">
            <a:extLst>
              <a:ext uri="{FF2B5EF4-FFF2-40B4-BE49-F238E27FC236}">
                <a16:creationId xmlns:a16="http://schemas.microsoft.com/office/drawing/2014/main" id="{306DD90F-60E9-2362-94AB-25E92D1D17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380" y="0"/>
            <a:ext cx="9141619" cy="5144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712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4294967295"/>
          </p:nvPr>
        </p:nvSpPr>
        <p:spPr>
          <a:xfrm>
            <a:off x="190831" y="3739726"/>
            <a:ext cx="8953169" cy="8402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0028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>
          <a:xfrm>
            <a:off x="1" y="143123"/>
            <a:ext cx="9144000" cy="4666771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1145617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0</Words>
  <Application>Microsoft Macintosh PowerPoint</Application>
  <PresentationFormat>Affichage à l'écran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Conception personnalisée</vt:lpstr>
      <vt:lpstr>1_Conception personnalisée</vt:lpstr>
      <vt:lpstr>Présentation PowerPoint</vt:lpstr>
      <vt:lpstr>Présentation PowerPoint</vt:lpstr>
    </vt:vector>
  </TitlesOfParts>
  <Company>#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PRESENTATION</dc:title>
  <dc:creator>Arnaud  Saunier</dc:creator>
  <cp:lastModifiedBy>Hugues Hatesse</cp:lastModifiedBy>
  <cp:revision>24</cp:revision>
  <dcterms:created xsi:type="dcterms:W3CDTF">2019-04-29T10:49:20Z</dcterms:created>
  <dcterms:modified xsi:type="dcterms:W3CDTF">2023-11-14T09:17:06Z</dcterms:modified>
</cp:coreProperties>
</file>