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5"/>
    <p:sldMasterId id="2147483666" r:id="rId6"/>
  </p:sldMasterIdLst>
  <p:handoutMasterIdLst>
    <p:handoutMasterId r:id="rId9"/>
  </p:handoutMasterIdLst>
  <p:sldIdLst>
    <p:sldId id="262" r:id="rId7"/>
    <p:sldId id="263" r:id="rId8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B7FF"/>
    <a:srgbClr val="9B0875"/>
    <a:srgbClr val="03ABEE"/>
    <a:srgbClr val="09AEEE"/>
    <a:srgbClr val="70316B"/>
    <a:srgbClr val="702D64"/>
    <a:srgbClr val="701A65"/>
    <a:srgbClr val="66185C"/>
    <a:srgbClr val="66105B"/>
    <a:srgbClr val="6608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0772F0-32B1-114F-AA22-B35AB206AF07}" v="8" dt="2025-10-27T08:46:15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78"/>
    <p:restoredTop sz="94704"/>
  </p:normalViewPr>
  <p:slideViewPr>
    <p:cSldViewPr snapToGrid="0" snapToObjects="1">
      <p:cViewPr varScale="1">
        <p:scale>
          <a:sx n="152" d="100"/>
          <a:sy n="152" d="100"/>
        </p:scale>
        <p:origin x="192" y="3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a Pierre" userId="23b230a6-e1ba-4564-9fdb-f603bd1f3383" providerId="ADAL" clId="{4DC869D2-5EB5-5A2A-9D0E-3EAF7CD9A878}"/>
    <pc:docChg chg="custSel addSld delSld modMainMaster">
      <pc:chgData name="Carla Pierre" userId="23b230a6-e1ba-4564-9fdb-f603bd1f3383" providerId="ADAL" clId="{4DC869D2-5EB5-5A2A-9D0E-3EAF7CD9A878}" dt="2025-10-27T08:48:10.384" v="32" actId="2696"/>
      <pc:docMkLst>
        <pc:docMk/>
      </pc:docMkLst>
      <pc:sldChg chg="del">
        <pc:chgData name="Carla Pierre" userId="23b230a6-e1ba-4564-9fdb-f603bd1f3383" providerId="ADAL" clId="{4DC869D2-5EB5-5A2A-9D0E-3EAF7CD9A878}" dt="2025-10-27T08:47:56.194" v="28" actId="2696"/>
        <pc:sldMkLst>
          <pc:docMk/>
          <pc:sldMk cId="4180028386" sldId="260"/>
        </pc:sldMkLst>
      </pc:sldChg>
      <pc:sldChg chg="del">
        <pc:chgData name="Carla Pierre" userId="23b230a6-e1ba-4564-9fdb-f603bd1f3383" providerId="ADAL" clId="{4DC869D2-5EB5-5A2A-9D0E-3EAF7CD9A878}" dt="2025-10-27T08:48:04.077" v="30" actId="2696"/>
        <pc:sldMkLst>
          <pc:docMk/>
          <pc:sldMk cId="1561145617" sldId="261"/>
        </pc:sldMkLst>
      </pc:sldChg>
      <pc:sldChg chg="new">
        <pc:chgData name="Carla Pierre" userId="23b230a6-e1ba-4564-9fdb-f603bd1f3383" providerId="ADAL" clId="{4DC869D2-5EB5-5A2A-9D0E-3EAF7CD9A878}" dt="2025-10-27T08:47:50.637" v="27" actId="680"/>
        <pc:sldMkLst>
          <pc:docMk/>
          <pc:sldMk cId="1463753894" sldId="262"/>
        </pc:sldMkLst>
      </pc:sldChg>
      <pc:sldChg chg="new del">
        <pc:chgData name="Carla Pierre" userId="23b230a6-e1ba-4564-9fdb-f603bd1f3383" providerId="ADAL" clId="{4DC869D2-5EB5-5A2A-9D0E-3EAF7CD9A878}" dt="2025-10-27T08:46:43.551" v="14" actId="2696"/>
        <pc:sldMkLst>
          <pc:docMk/>
          <pc:sldMk cId="1525090474" sldId="262"/>
        </pc:sldMkLst>
      </pc:sldChg>
      <pc:sldChg chg="new">
        <pc:chgData name="Carla Pierre" userId="23b230a6-e1ba-4564-9fdb-f603bd1f3383" providerId="ADAL" clId="{4DC869D2-5EB5-5A2A-9D0E-3EAF7CD9A878}" dt="2025-10-27T08:47:59.374" v="29" actId="680"/>
        <pc:sldMkLst>
          <pc:docMk/>
          <pc:sldMk cId="2314927885" sldId="263"/>
        </pc:sldMkLst>
      </pc:sldChg>
      <pc:sldChg chg="new del">
        <pc:chgData name="Carla Pierre" userId="23b230a6-e1ba-4564-9fdb-f603bd1f3383" providerId="ADAL" clId="{4DC869D2-5EB5-5A2A-9D0E-3EAF7CD9A878}" dt="2025-10-27T08:48:10.384" v="32" actId="2696"/>
        <pc:sldMkLst>
          <pc:docMk/>
          <pc:sldMk cId="1506590145" sldId="264"/>
        </pc:sldMkLst>
      </pc:sldChg>
      <pc:sldMasterChg chg="delSp modSp mod setBg modSldLayout">
        <pc:chgData name="Carla Pierre" userId="23b230a6-e1ba-4564-9fdb-f603bd1f3383" providerId="ADAL" clId="{4DC869D2-5EB5-5A2A-9D0E-3EAF7CD9A878}" dt="2025-10-27T08:47:00.598" v="18" actId="1076"/>
        <pc:sldMasterMkLst>
          <pc:docMk/>
          <pc:sldMasterMk cId="45815660" sldId="2147483653"/>
        </pc:sldMasterMkLst>
        <pc:picChg chg="del mod">
          <ac:chgData name="Carla Pierre" userId="23b230a6-e1ba-4564-9fdb-f603bd1f3383" providerId="ADAL" clId="{4DC869D2-5EB5-5A2A-9D0E-3EAF7CD9A878}" dt="2025-10-27T08:46:01.519" v="7" actId="478"/>
          <ac:picMkLst>
            <pc:docMk/>
            <pc:sldMasterMk cId="45815660" sldId="2147483653"/>
            <ac:picMk id="4" creationId="{E5AC9536-9A6F-1577-C897-F163E376B2C3}"/>
          </ac:picMkLst>
        </pc:picChg>
        <pc:sldLayoutChg chg="modSp mod">
          <pc:chgData name="Carla Pierre" userId="23b230a6-e1ba-4564-9fdb-f603bd1f3383" providerId="ADAL" clId="{4DC869D2-5EB5-5A2A-9D0E-3EAF7CD9A878}" dt="2025-10-27T08:47:00.598" v="18" actId="1076"/>
          <pc:sldLayoutMkLst>
            <pc:docMk/>
            <pc:sldMasterMk cId="45815660" sldId="2147483653"/>
            <pc:sldLayoutMk cId="870309017" sldId="2147483665"/>
          </pc:sldLayoutMkLst>
          <pc:spChg chg="mod">
            <ac:chgData name="Carla Pierre" userId="23b230a6-e1ba-4564-9fdb-f603bd1f3383" providerId="ADAL" clId="{4DC869D2-5EB5-5A2A-9D0E-3EAF7CD9A878}" dt="2025-10-27T08:47:00.598" v="18" actId="1076"/>
            <ac:spMkLst>
              <pc:docMk/>
              <pc:sldMasterMk cId="45815660" sldId="2147483653"/>
              <pc:sldLayoutMk cId="870309017" sldId="2147483665"/>
              <ac:spMk id="9" creationId="{00000000-0000-0000-0000-000000000000}"/>
            </ac:spMkLst>
          </pc:spChg>
        </pc:sldLayoutChg>
      </pc:sldMasterChg>
      <pc:sldMasterChg chg="delSp modSp mod setBg modSldLayout">
        <pc:chgData name="Carla Pierre" userId="23b230a6-e1ba-4564-9fdb-f603bd1f3383" providerId="ADAL" clId="{4DC869D2-5EB5-5A2A-9D0E-3EAF7CD9A878}" dt="2025-10-27T08:47:25.205" v="26" actId="1076"/>
        <pc:sldMasterMkLst>
          <pc:docMk/>
          <pc:sldMasterMk cId="3391712340" sldId="2147483666"/>
        </pc:sldMasterMkLst>
        <pc:picChg chg="del mod">
          <ac:chgData name="Carla Pierre" userId="23b230a6-e1ba-4564-9fdb-f603bd1f3383" providerId="ADAL" clId="{4DC869D2-5EB5-5A2A-9D0E-3EAF7CD9A878}" dt="2025-10-27T08:46:08.311" v="9" actId="478"/>
          <ac:picMkLst>
            <pc:docMk/>
            <pc:sldMasterMk cId="3391712340" sldId="2147483666"/>
            <ac:picMk id="3" creationId="{306DD90F-60E9-2362-94AB-25E92D1D17E4}"/>
          </ac:picMkLst>
        </pc:picChg>
        <pc:sldLayoutChg chg="modSp mod">
          <pc:chgData name="Carla Pierre" userId="23b230a6-e1ba-4564-9fdb-f603bd1f3383" providerId="ADAL" clId="{4DC869D2-5EB5-5A2A-9D0E-3EAF7CD9A878}" dt="2025-10-27T08:47:25.205" v="26" actId="1076"/>
          <pc:sldLayoutMkLst>
            <pc:docMk/>
            <pc:sldMasterMk cId="3391712340" sldId="2147483666"/>
            <pc:sldLayoutMk cId="444895928" sldId="2147483668"/>
          </pc:sldLayoutMkLst>
          <pc:spChg chg="mod">
            <ac:chgData name="Carla Pierre" userId="23b230a6-e1ba-4564-9fdb-f603bd1f3383" providerId="ADAL" clId="{4DC869D2-5EB5-5A2A-9D0E-3EAF7CD9A878}" dt="2025-10-27T08:47:25.205" v="26" actId="1076"/>
            <ac:spMkLst>
              <pc:docMk/>
              <pc:sldMasterMk cId="3391712340" sldId="2147483666"/>
              <pc:sldLayoutMk cId="444895928" sldId="2147483668"/>
              <ac:spMk id="2" creationId="{00000000-0000-0000-0000-000000000000}"/>
            </ac:spMkLst>
          </pc:spChg>
          <pc:spChg chg="mod">
            <ac:chgData name="Carla Pierre" userId="23b230a6-e1ba-4564-9fdb-f603bd1f3383" providerId="ADAL" clId="{4DC869D2-5EB5-5A2A-9D0E-3EAF7CD9A878}" dt="2025-10-27T08:47:21.745" v="25" actId="14100"/>
            <ac:spMkLst>
              <pc:docMk/>
              <pc:sldMasterMk cId="3391712340" sldId="2147483666"/>
              <pc:sldLayoutMk cId="444895928" sldId="2147483668"/>
              <ac:spMk id="4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A3155-55A5-5D44-834B-F455CBE24D99}" type="datetimeFigureOut">
              <a:rPr lang="fr-FR" smtClean="0"/>
              <a:t>27/10/2025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33728-3C10-5046-9B11-B82A16BC2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7088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sz="quarter" idx="11" hasCustomPrompt="1"/>
          </p:nvPr>
        </p:nvSpPr>
        <p:spPr>
          <a:xfrm>
            <a:off x="1375794" y="2246246"/>
            <a:ext cx="6266577" cy="1731184"/>
          </a:xfrm>
          <a:prstGeom prst="rect">
            <a:avLst/>
          </a:prstGeom>
        </p:spPr>
        <p:txBody>
          <a:bodyPr vert="horz" lIns="0" anchor="ctr" anchorCtr="1"/>
          <a:lstStyle>
            <a:lvl1pPr marL="0" indent="0" algn="l">
              <a:buNone/>
              <a:defRPr sz="2500" b="1" i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r-FR" dirty="0"/>
              <a:t>TITRE DE VOTRE PRÉSENTATION</a:t>
            </a:r>
          </a:p>
        </p:txBody>
      </p:sp>
    </p:spTree>
    <p:extLst>
      <p:ext uri="{BB962C8B-B14F-4D97-AF65-F5344CB8AC3E}">
        <p14:creationId xmlns:p14="http://schemas.microsoft.com/office/powerpoint/2010/main" val="87030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746619" y="276837"/>
            <a:ext cx="6929308" cy="820007"/>
          </a:xfrm>
          <a:prstGeom prst="rect">
            <a:avLst/>
          </a:prstGeom>
        </p:spPr>
        <p:txBody>
          <a:bodyPr vert="horz" anchor="ctr" anchorCtr="1"/>
          <a:lstStyle>
            <a:lvl1pPr>
              <a:defRPr sz="1400" b="1" i="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 DE VOTRE PRÉSENTATION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 hasCustomPrompt="1"/>
          </p:nvPr>
        </p:nvSpPr>
        <p:spPr>
          <a:xfrm>
            <a:off x="746619" y="1247846"/>
            <a:ext cx="7468113" cy="3525490"/>
          </a:xfrm>
          <a:prstGeom prst="rect">
            <a:avLst/>
          </a:prstGeom>
        </p:spPr>
        <p:txBody>
          <a:bodyPr vert="horz" anchor="ctr" anchorCtr="1"/>
          <a:lstStyle>
            <a:lvl1pPr marL="0" indent="0" algn="ctr">
              <a:buNone/>
              <a:defRPr sz="1700"/>
            </a:lvl1pPr>
          </a:lstStyle>
          <a:p>
            <a:pPr lvl="0"/>
            <a:r>
              <a:rPr lang="fr-FR" dirty="0"/>
              <a:t>ZONE TEXT</a:t>
            </a:r>
          </a:p>
        </p:txBody>
      </p:sp>
    </p:spTree>
    <p:extLst>
      <p:ext uri="{BB962C8B-B14F-4D97-AF65-F5344CB8AC3E}">
        <p14:creationId xmlns:p14="http://schemas.microsoft.com/office/powerpoint/2010/main" val="44489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81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1712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93DDB02-EF03-5BFF-7BDF-DD1A2CD8546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753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474559-A24F-678E-8E81-F4AF3B075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E879E21-33D0-3F0A-CDE2-03650A8B15D3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4927885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b373ee6-7c28-4043-ad0b-3e3378acf4cf">
      <Terms xmlns="http://schemas.microsoft.com/office/infopath/2007/PartnerControls"/>
    </lcf76f155ced4ddcb4097134ff3c332f>
    <TaxCatchAll xmlns="06e2f7bb-c9b2-4e0e-a86d-0f19da7e4936" xsi:nil="true"/>
    <_dlc_DocId xmlns="06e2f7bb-c9b2-4e0e-a86d-0f19da7e4936">YFD3JESRWWD5-620435128-862699</_dlc_DocId>
    <_dlc_DocIdUrl xmlns="06e2f7bb-c9b2-4e0e-a86d-0f19da7e4936">
      <Url>https://idpegasesas.sharepoint.com/sites/ComnCoEvents/_layouts/15/DocIdRedir.aspx?ID=YFD3JESRWWD5-620435128-862699</Url>
      <Description>YFD3JESRWWD5-620435128-862699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B8FA07240F294CBC17A04605CBD404" ma:contentTypeVersion="14" ma:contentTypeDescription="Crée un document." ma:contentTypeScope="" ma:versionID="fea47593b607f3db04722842d4d77011">
  <xsd:schema xmlns:xsd="http://www.w3.org/2001/XMLSchema" xmlns:xs="http://www.w3.org/2001/XMLSchema" xmlns:p="http://schemas.microsoft.com/office/2006/metadata/properties" xmlns:ns2="06e2f7bb-c9b2-4e0e-a86d-0f19da7e4936" xmlns:ns3="9b373ee6-7c28-4043-ad0b-3e3378acf4cf" targetNamespace="http://schemas.microsoft.com/office/2006/metadata/properties" ma:root="true" ma:fieldsID="3767811572e0e2ce69cf972a2031a5ca" ns2:_="" ns3:_="">
    <xsd:import namespace="06e2f7bb-c9b2-4e0e-a86d-0f19da7e4936"/>
    <xsd:import namespace="9b373ee6-7c28-4043-ad0b-3e3378acf4c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2f7bb-c9b2-4e0e-a86d-0f19da7e493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20" nillable="true" ma:displayName="Taxonomy Catch All Column" ma:hidden="true" ma:list="{0b2f8796-86f1-410a-a0f8-a44cff0d1550}" ma:internalName="TaxCatchAll" ma:showField="CatchAllData" ma:web="06e2f7bb-c9b2-4e0e-a86d-0f19da7e49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73ee6-7c28-4043-ad0b-3e3378acf4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8b40812-e03f-4107-9333-f49d2ff583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197E2E-F472-420E-880F-86DF053DB99B}">
  <ds:schemaRefs>
    <ds:schemaRef ds:uri="http://www.w3.org/XML/1998/namespace"/>
    <ds:schemaRef ds:uri="http://purl.org/dc/terms/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9b373ee6-7c28-4043-ad0b-3e3378acf4cf"/>
    <ds:schemaRef ds:uri="http://schemas.microsoft.com/office/infopath/2007/PartnerControls"/>
    <ds:schemaRef ds:uri="06e2f7bb-c9b2-4e0e-a86d-0f19da7e4936"/>
  </ds:schemaRefs>
</ds:datastoreItem>
</file>

<file path=customXml/itemProps2.xml><?xml version="1.0" encoding="utf-8"?>
<ds:datastoreItem xmlns:ds="http://schemas.openxmlformats.org/officeDocument/2006/customXml" ds:itemID="{CE96F6CE-DB7C-4191-B846-897A2616BB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B03E91-B846-4056-9898-D1DE295B5D6E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B99ECA8-B8FC-4515-8130-732A0FB077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e2f7bb-c9b2-4e0e-a86d-0f19da7e4936"/>
    <ds:schemaRef ds:uri="9b373ee6-7c28-4043-ad0b-3e3378acf4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0</Words>
  <Application>Microsoft Macintosh PowerPoint</Application>
  <PresentationFormat>Affichage à l'écran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Conception personnalisée</vt:lpstr>
      <vt:lpstr>1_Conception personnalisée</vt:lpstr>
      <vt:lpstr>Présentation PowerPoint</vt:lpstr>
      <vt:lpstr>Présentation PowerPoint</vt:lpstr>
    </vt:vector>
  </TitlesOfParts>
  <Company>#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YOUR PRESENTATION</dc:title>
  <dc:creator>Arnaud  Saunier</dc:creator>
  <cp:lastModifiedBy>Carla Pierre</cp:lastModifiedBy>
  <cp:revision>24</cp:revision>
  <dcterms:created xsi:type="dcterms:W3CDTF">2019-04-29T10:49:20Z</dcterms:created>
  <dcterms:modified xsi:type="dcterms:W3CDTF">2025-10-27T08:48:10Z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0x0101007EB8FA07240F294CBC17A04605CBD404</vt:lpwstr>
  </property>
  <property fmtid="{D5CDD505-2E9C-101B-9397-08002B2CF9AE}" pid="3" name="Order">
    <vt:r8>5167000</vt:r8>
  </property>
  <property fmtid="{D5CDD505-2E9C-101B-9397-08002B2CF9AE}" pid="4" name="_dlc_DocIdItemGuid">
    <vt:lpwstr>90c7a9e1-b8f1-43a3-b081-afc96c4bf97b</vt:lpwstr>
  </property>
  <property fmtid="{D5CDD505-2E9C-101B-9397-08002B2CF9AE}" pid="5" name="MediaServiceImageTags">
    <vt:lpwstr/>
  </property>
</Properties>
</file>